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4" r:id="rId3"/>
    <p:sldId id="258" r:id="rId4"/>
    <p:sldId id="259" r:id="rId5"/>
    <p:sldId id="268" r:id="rId6"/>
    <p:sldId id="269" r:id="rId7"/>
    <p:sldId id="270" r:id="rId8"/>
    <p:sldId id="271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56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D181-EE78-46F5-956E-FEB1FCA82A72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501C-8721-4B09-8AE6-62B796777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D181-EE78-46F5-956E-FEB1FCA82A72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501C-8721-4B09-8AE6-62B796777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D181-EE78-46F5-956E-FEB1FCA82A72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501C-8721-4B09-8AE6-62B796777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D181-EE78-46F5-956E-FEB1FCA82A72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501C-8721-4B09-8AE6-62B796777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D181-EE78-46F5-956E-FEB1FCA82A72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501C-8721-4B09-8AE6-62B796777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D181-EE78-46F5-956E-FEB1FCA82A72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501C-8721-4B09-8AE6-62B796777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D181-EE78-46F5-956E-FEB1FCA82A72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501C-8721-4B09-8AE6-62B796777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D181-EE78-46F5-956E-FEB1FCA82A72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501C-8721-4B09-8AE6-62B796777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D181-EE78-46F5-956E-FEB1FCA82A72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501C-8721-4B09-8AE6-62B796777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D181-EE78-46F5-956E-FEB1FCA82A72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501C-8721-4B09-8AE6-62B796777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D181-EE78-46F5-956E-FEB1FCA82A72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501C-8721-4B09-8AE6-62B796777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55000">
              <a:srgbClr val="92D050"/>
            </a:gs>
          </a:gsLst>
          <a:lin ang="189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3D181-EE78-46F5-956E-FEB1FCA82A72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0501C-8721-4B09-8AE6-62B796777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mb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357166"/>
            <a:ext cx="6430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Дидактическая  игра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1142984"/>
            <a:ext cx="5856090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«Чья мама?</a:t>
            </a:r>
          </a:p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Чей малыш?»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23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4143372" y="3429000"/>
            <a:ext cx="3176605" cy="3176605"/>
          </a:xfrm>
          <a:prstGeom prst="rect">
            <a:avLst/>
          </a:prstGeom>
        </p:spPr>
      </p:pic>
      <p:pic>
        <p:nvPicPr>
          <p:cNvPr id="4" name="Рисунок 3" descr="23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285984" y="4000504"/>
            <a:ext cx="2209806" cy="2428892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etImage (1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252537"/>
            <a:ext cx="6096000" cy="4352925"/>
          </a:xfrm>
          <a:prstGeom prst="rect">
            <a:avLst/>
          </a:prstGeom>
          <a:ln w="76200"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etImage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93950" y="381000"/>
            <a:ext cx="4356100" cy="6096000"/>
          </a:xfrm>
          <a:prstGeom prst="rect">
            <a:avLst/>
          </a:prstGeom>
          <a:ln w="76200"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etImage (1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252537"/>
            <a:ext cx="6096000" cy="4352925"/>
          </a:xfrm>
          <a:prstGeom prst="rect">
            <a:avLst/>
          </a:prstGeom>
          <a:ln w="76200"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etImage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176337"/>
            <a:ext cx="6096000" cy="4505325"/>
          </a:xfrm>
          <a:prstGeom prst="rect">
            <a:avLst/>
          </a:prstGeom>
          <a:ln w="76200"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etImage (1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93950" y="381000"/>
            <a:ext cx="4356100" cy="6096000"/>
          </a:xfrm>
          <a:prstGeom prst="rect">
            <a:avLst/>
          </a:prstGeom>
          <a:ln w="76200"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etImage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304925"/>
            <a:ext cx="6096000" cy="4248150"/>
          </a:xfrm>
          <a:prstGeom prst="rect">
            <a:avLst/>
          </a:prstGeom>
          <a:ln w="76200"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etImage (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252537"/>
            <a:ext cx="6096000" cy="4352925"/>
          </a:xfrm>
          <a:prstGeom prst="rect">
            <a:avLst/>
          </a:prstGeom>
          <a:ln w="76200"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etImage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176337"/>
            <a:ext cx="6096000" cy="4505325"/>
          </a:xfrm>
          <a:prstGeom prst="rect">
            <a:avLst/>
          </a:prstGeom>
          <a:ln w="76200"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214950"/>
            <a:ext cx="5004832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800" b="1" cap="none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Подготовила:</a:t>
            </a:r>
          </a:p>
          <a:p>
            <a:r>
              <a:rPr lang="ru-RU" sz="2800" b="1" dirty="0" smtClean="0">
                <a:ln/>
                <a:solidFill>
                  <a:schemeClr val="accent3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Кузнецова Светлана Сергеевна</a:t>
            </a:r>
          </a:p>
          <a:p>
            <a:r>
              <a:rPr lang="ru-RU" sz="2800" b="1" cap="none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Воспитатель МБДОУ №10</a:t>
            </a:r>
            <a:endParaRPr lang="ru-RU" sz="2800" b="1" cap="none" spc="0" dirty="0">
              <a:ln/>
              <a:solidFill>
                <a:schemeClr val="accent3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413545"/>
            <a:ext cx="8568952" cy="557075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«Чья мама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 Чей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малыш?»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(3-4 г. 2-ая младшая группа 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2400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Образовательная область «Речевое развитие</a:t>
            </a:r>
            <a:r>
              <a:rPr kumimoji="0" lang="ru-RU" sz="2400" i="0" u="sng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».</a:t>
            </a:r>
            <a:r>
              <a:rPr kumimoji="0" lang="ru-RU" sz="2400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Структура дидактической игры:</a:t>
            </a:r>
            <a:endParaRPr kumimoji="0" lang="ru-RU" sz="1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 </a:t>
            </a:r>
            <a:r>
              <a:rPr kumimoji="0" lang="ru-RU" sz="2400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Дидактическая задача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400" dirty="0" smtClean="0">
                <a:ln/>
                <a:latin typeface="Times New Roman" pitchFamily="18" charset="0"/>
                <a:cs typeface="Times New Roman" pitchFamily="18" charset="0"/>
              </a:rPr>
              <a:t>Учить детей правильно называть домашних животных и их детенышей; угадывать животное по описанию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 </a:t>
            </a:r>
            <a:r>
              <a:rPr kumimoji="0" lang="ru-RU" sz="2400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Игровая задача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назвать  каждого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животного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его детёныша.</a:t>
            </a:r>
            <a:endParaRPr kumimoji="0" lang="ru-RU" sz="1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 </a:t>
            </a:r>
            <a:r>
              <a:rPr kumimoji="0" lang="ru-RU" sz="2400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 игры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на презентации представлены картинки животных и их детёнышей; необходимо назвать животного и его детёныша.</a:t>
            </a:r>
            <a:endParaRPr kumimoji="0" lang="ru-RU" sz="1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 </a:t>
            </a:r>
            <a:r>
              <a:rPr kumimoji="0" lang="ru-RU" sz="2400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Игровые действия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ребёнок называет животного и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детеныша</a:t>
            </a:r>
            <a:endParaRPr kumimoji="0" lang="ru-RU" sz="1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 </a:t>
            </a:r>
            <a:r>
              <a:rPr kumimoji="0" lang="ru-RU" sz="2400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 игры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дети правильно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называют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животного</a:t>
            </a:r>
            <a:r>
              <a:rPr kumimoji="0" lang="ru-RU" sz="240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детёныша.</a:t>
            </a:r>
            <a:endParaRPr kumimoji="0" lang="ru-RU" sz="32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etImage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252537"/>
            <a:ext cx="6096000" cy="4352925"/>
          </a:xfrm>
          <a:prstGeom prst="rect">
            <a:avLst/>
          </a:prstGeom>
          <a:ln w="76200"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etImage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252537"/>
            <a:ext cx="6096000" cy="4352925"/>
          </a:xfrm>
          <a:prstGeom prst="rect">
            <a:avLst/>
          </a:prstGeom>
          <a:ln w="76200"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getImage (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93950" y="381000"/>
            <a:ext cx="4356100" cy="6096000"/>
          </a:xfrm>
          <a:prstGeom prst="rect">
            <a:avLst/>
          </a:prstGeom>
          <a:ln w="76200"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etImage (1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252537"/>
            <a:ext cx="6096000" cy="4352925"/>
          </a:xfrm>
          <a:prstGeom prst="rect">
            <a:avLst/>
          </a:prstGeom>
          <a:ln w="76200"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etIm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176337"/>
            <a:ext cx="6096000" cy="4505325"/>
          </a:xfrm>
          <a:prstGeom prst="rect">
            <a:avLst/>
          </a:prstGeom>
          <a:ln w="76200"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etImage (1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252537"/>
            <a:ext cx="6096000" cy="4352925"/>
          </a:xfrm>
          <a:prstGeom prst="rect">
            <a:avLst/>
          </a:prstGeom>
          <a:ln w="76200"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etImage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93950" y="381000"/>
            <a:ext cx="4356100" cy="6096000"/>
          </a:xfrm>
          <a:prstGeom prst="rect">
            <a:avLst/>
          </a:prstGeom>
          <a:ln w="76200"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33</Words>
  <Application>Microsoft Office PowerPoint</Application>
  <PresentationFormat>Экран (4:3)</PresentationFormat>
  <Paragraphs>17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UZER</cp:lastModifiedBy>
  <cp:revision>4</cp:revision>
  <dcterms:created xsi:type="dcterms:W3CDTF">2014-11-09T16:53:09Z</dcterms:created>
  <dcterms:modified xsi:type="dcterms:W3CDTF">2018-02-07T17:07:56Z</dcterms:modified>
</cp:coreProperties>
</file>